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4374"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0095645"/>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№161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1598700"/>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54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951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0,178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0,076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10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11 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түнде жаңбыр, найзағай, </a:t>
            </a:r>
            <a:r>
              <a:rPr lang="kk-KZ" sz="1100" dirty="0" smtClean="0">
                <a:solidFill>
                  <a:srgbClr val="000000"/>
                </a:solidFill>
                <a:latin typeface="Times New Roman"/>
              </a:rPr>
              <a:t>бұршақ, дауыл. </a:t>
            </a:r>
            <a:r>
              <a:rPr lang="kk-KZ" sz="1100" dirty="0">
                <a:solidFill>
                  <a:srgbClr val="000000"/>
                </a:solidFill>
                <a:latin typeface="Times New Roman"/>
              </a:rPr>
              <a:t>Жел батыстан, солтүстік-батыстан соғады, күші </a:t>
            </a:r>
            <a:r>
              <a:rPr lang="kk-KZ" sz="1100" dirty="0" smtClean="0">
                <a:solidFill>
                  <a:srgbClr val="000000"/>
                </a:solidFill>
                <a:latin typeface="Times New Roman"/>
              </a:rPr>
              <a:t>9-14, екпіні 15-20 </a:t>
            </a:r>
            <a:r>
              <a:rPr lang="kk-KZ" sz="1100" dirty="0">
                <a:solidFill>
                  <a:srgbClr val="000000"/>
                </a:solidFill>
                <a:latin typeface="Times New Roman"/>
              </a:rPr>
              <a:t>м/с. Ауа температурасы түнде 13-15, </a:t>
            </a:r>
            <a:r>
              <a:rPr lang="kk-KZ" sz="1100">
                <a:solidFill>
                  <a:srgbClr val="000000"/>
                </a:solidFill>
                <a:latin typeface="Times New Roman"/>
              </a:rPr>
              <a:t>күндіз </a:t>
            </a:r>
            <a:r>
              <a:rPr lang="kk-KZ" sz="1100" smtClean="0">
                <a:solidFill>
                  <a:srgbClr val="000000"/>
                </a:solidFill>
                <a:latin typeface="Times New Roman"/>
              </a:rPr>
              <a:t>28-30 </a:t>
            </a:r>
            <a:r>
              <a:rPr lang="kk-KZ" sz="1100" dirty="0">
                <a:solidFill>
                  <a:srgbClr val="000000"/>
                </a:solidFill>
                <a:latin typeface="Times New Roman"/>
              </a:rPr>
              <a:t>градус жылы</a:t>
            </a:r>
            <a:r>
              <a:rPr lang="kk-KZ" sz="1100" dirty="0" smtClean="0">
                <a:solidFill>
                  <a:srgbClr val="000000"/>
                </a:solidFill>
                <a:latin typeface="Times New Roman"/>
              </a:rPr>
              <a:t>.</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12 маусымға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08000" algn="just"/>
            <a:r>
              <a:rPr lang="ru-RU" sz="1100" dirty="0" err="1" smtClean="0">
                <a:solidFill>
                  <a:srgbClr val="000000"/>
                </a:solidFill>
                <a:latin typeface="Times New Roman"/>
              </a:rPr>
              <a:t>Бұлтты</a:t>
            </a:r>
            <a:r>
              <a:rPr lang="ru-RU" sz="1100" dirty="0">
                <a:solidFill>
                  <a:srgbClr val="000000"/>
                </a:solidFill>
                <a:latin typeface="Times New Roman"/>
              </a:rPr>
              <a:t>, </a:t>
            </a:r>
            <a:r>
              <a:rPr lang="ru-RU" sz="1100" dirty="0" err="1" smtClean="0">
                <a:solidFill>
                  <a:srgbClr val="000000"/>
                </a:solidFill>
                <a:latin typeface="Times New Roman"/>
              </a:rPr>
              <a:t>аздаған</a:t>
            </a:r>
            <a:r>
              <a:rPr lang="ru-RU" sz="1100" dirty="0" smtClean="0">
                <a:solidFill>
                  <a:srgbClr val="000000"/>
                </a:solidFill>
                <a:latin typeface="Times New Roman"/>
              </a:rPr>
              <a:t> </a:t>
            </a:r>
            <a:r>
              <a:rPr lang="ru-RU" sz="1100" dirty="0" err="1" smtClean="0">
                <a:solidFill>
                  <a:srgbClr val="000000"/>
                </a:solidFill>
                <a:latin typeface="Times New Roman"/>
              </a:rPr>
              <a:t>жаңбыр</a:t>
            </a:r>
            <a:r>
              <a:rPr lang="ru-RU" sz="1100" dirty="0" smtClean="0">
                <a:solidFill>
                  <a:srgbClr val="000000"/>
                </a:solidFill>
                <a:latin typeface="Times New Roman"/>
              </a:rPr>
              <a:t>, </a:t>
            </a:r>
            <a:r>
              <a:rPr lang="ru-RU" sz="1100" dirty="0" err="1" smtClean="0">
                <a:solidFill>
                  <a:srgbClr val="000000"/>
                </a:solidFill>
                <a:latin typeface="Times New Roman"/>
              </a:rPr>
              <a:t>найзағай</a:t>
            </a:r>
            <a:r>
              <a:rPr lang="ru-RU" sz="1100" dirty="0" smtClean="0">
                <a:solidFill>
                  <a:srgbClr val="000000"/>
                </a:solidFill>
                <a:latin typeface="Times New Roman"/>
              </a:rPr>
              <a:t>. </a:t>
            </a:r>
            <a:r>
              <a:rPr lang="ru-RU" sz="1100" dirty="0" err="1" smtClean="0">
                <a:solidFill>
                  <a:srgbClr val="000000"/>
                </a:solidFill>
                <a:latin typeface="Times New Roman"/>
              </a:rPr>
              <a:t>Жел</a:t>
            </a:r>
            <a:r>
              <a:rPr lang="ru-RU" sz="1100" dirty="0" smtClean="0">
                <a:solidFill>
                  <a:srgbClr val="000000"/>
                </a:solidFill>
                <a:latin typeface="Times New Roman"/>
              </a:rPr>
              <a:t> </a:t>
            </a:r>
            <a:r>
              <a:rPr lang="ru-RU" sz="1100" dirty="0" err="1" smtClean="0">
                <a:solidFill>
                  <a:srgbClr val="000000"/>
                </a:solidFill>
                <a:latin typeface="Times New Roman"/>
              </a:rPr>
              <a:t>солтүстіктен</a:t>
            </a:r>
            <a:r>
              <a:rPr lang="ru-RU" sz="1100" dirty="0" smtClean="0">
                <a:solidFill>
                  <a:srgbClr val="000000"/>
                </a:solidFill>
                <a:latin typeface="Times New Roman"/>
              </a:rPr>
              <a:t> </a:t>
            </a:r>
            <a:r>
              <a:rPr lang="ru-RU" sz="1100" dirty="0" err="1" smtClean="0">
                <a:solidFill>
                  <a:srgbClr val="000000"/>
                </a:solidFill>
                <a:latin typeface="Times New Roman"/>
              </a:rPr>
              <a:t>соғады</a:t>
            </a:r>
            <a:r>
              <a:rPr lang="ru-RU" sz="1100" dirty="0" smtClean="0">
                <a:solidFill>
                  <a:srgbClr val="000000"/>
                </a:solidFill>
                <a:latin typeface="Times New Roman"/>
              </a:rPr>
              <a:t>, </a:t>
            </a:r>
            <a:r>
              <a:rPr lang="ru-RU" sz="1100" dirty="0" err="1" smtClean="0">
                <a:solidFill>
                  <a:srgbClr val="000000"/>
                </a:solidFill>
                <a:latin typeface="Times New Roman"/>
              </a:rPr>
              <a:t>күші</a:t>
            </a:r>
            <a:r>
              <a:rPr lang="ru-RU" sz="1100" dirty="0" smtClean="0">
                <a:solidFill>
                  <a:srgbClr val="000000"/>
                </a:solidFill>
                <a:latin typeface="Times New Roman"/>
              </a:rPr>
              <a:t> 7-12 </a:t>
            </a:r>
            <a:r>
              <a:rPr lang="ru-RU" sz="1100" dirty="0">
                <a:solidFill>
                  <a:srgbClr val="000000"/>
                </a:solidFill>
                <a:latin typeface="Times New Roman"/>
              </a:rPr>
              <a:t>м/с. </a:t>
            </a:r>
            <a:r>
              <a:rPr lang="ru-RU" sz="1100" dirty="0" err="1">
                <a:solidFill>
                  <a:srgbClr val="000000"/>
                </a:solidFill>
                <a:latin typeface="Times New Roman"/>
              </a:rPr>
              <a:t>Ауа</a:t>
            </a:r>
            <a:r>
              <a:rPr lang="ru-RU" sz="1100" dirty="0">
                <a:solidFill>
                  <a:srgbClr val="000000"/>
                </a:solidFill>
                <a:latin typeface="Times New Roman"/>
              </a:rPr>
              <a:t> </a:t>
            </a:r>
            <a:r>
              <a:rPr lang="ru-RU" sz="1100" dirty="0" err="1" smtClean="0">
                <a:solidFill>
                  <a:srgbClr val="000000"/>
                </a:solidFill>
                <a:latin typeface="Times New Roman"/>
              </a:rPr>
              <a:t>температурасы</a:t>
            </a:r>
            <a:r>
              <a:rPr lang="ru-RU" sz="1100" dirty="0">
                <a:solidFill>
                  <a:srgbClr val="000000"/>
                </a:solidFill>
                <a:latin typeface="Times New Roman"/>
              </a:rPr>
              <a:t> </a:t>
            </a:r>
            <a:r>
              <a:rPr lang="ru-RU" sz="1100" dirty="0" smtClean="0">
                <a:solidFill>
                  <a:srgbClr val="000000"/>
                </a:solidFill>
                <a:latin typeface="Times New Roman"/>
              </a:rPr>
              <a:t>18-20 градус </a:t>
            </a:r>
            <a:r>
              <a:rPr lang="ru-RU" sz="1100" dirty="0" err="1">
                <a:solidFill>
                  <a:srgbClr val="000000"/>
                </a:solidFill>
                <a:latin typeface="Times New Roman"/>
              </a:rPr>
              <a:t>жылы</a:t>
            </a:r>
            <a:r>
              <a:rPr lang="kk-KZ" sz="1100" dirty="0" smtClean="0">
                <a:latin typeface="Times New Roman" pitchFamily="18" charset="0"/>
                <a:cs typeface="Times New Roman" pitchFamily="18" charset="0"/>
              </a:rPr>
              <a:t>.</a:t>
            </a: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296682"/>
            <a:ext cx="465118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11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12 маусым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42623</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7711</cp:revision>
  <cp:lastPrinted>2021-07-01T03:56:27Z</cp:lastPrinted>
  <dcterms:created xsi:type="dcterms:W3CDTF">2018-03-27T06:03:00Z</dcterms:created>
  <dcterms:modified xsi:type="dcterms:W3CDTF">2026-06-10T06:56:16Z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